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88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82" r:id="rId17"/>
    <p:sldId id="272" r:id="rId18"/>
    <p:sldId id="275" r:id="rId19"/>
    <p:sldId id="283" r:id="rId20"/>
    <p:sldId id="279" r:id="rId21"/>
    <p:sldId id="280" r:id="rId22"/>
    <p:sldId id="273" r:id="rId23"/>
    <p:sldId id="274" r:id="rId24"/>
    <p:sldId id="276" r:id="rId25"/>
    <p:sldId id="277" r:id="rId26"/>
    <p:sldId id="278" r:id="rId27"/>
    <p:sldId id="281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348EB-2C80-4B3C-B9CA-5B9CDED7394F}" v="1446" dt="2022-04-18T11:56:14.839"/>
    <p1510:client id="{2A2D6A0F-746E-4988-81CF-5E948E23CF04}" v="369" dt="2022-04-15T10:59:45.713"/>
    <p1510:client id="{3AC86078-919C-4C20-902F-6B34E6C740E5}" v="1" dt="2022-04-18T07:01:45.995"/>
    <p1510:client id="{3F67B9F8-D9C6-4081-B12C-EBE9B61BE7D4}" v="9" dt="2022-04-18T11:38:22.191"/>
    <p1510:client id="{5846E341-E9F7-4B28-9261-EEAE52740508}" v="1290" dt="2022-04-17T15:51:23.527"/>
    <p1510:client id="{DFE62B61-CDA6-4647-A442-4161282BB880}" v="41" dt="2022-04-15T11:06:13.926"/>
    <p1510:client id="{EA95273F-7AF8-4C93-810B-DD0E93DABA78}" v="261" dt="2022-04-15T10:23:36.493"/>
    <p1510:client id="{FBA1333F-7317-4A50-9492-A069993D9FCA}" v="435" dt="2022-04-15T16:02:42.319"/>
    <p1510:client id="{FEB7F8B6-9EEA-4A06-BE2F-622C07A0393B}" v="7" dt="2022-04-15T10:28:23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5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8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3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3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0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4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6978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B68AA40-E5B0-7079-9DE3-52A6D6B07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371" r="2186"/>
          <a:stretch/>
        </p:blipFill>
        <p:spPr>
          <a:xfrm>
            <a:off x="-4616" y="-2"/>
            <a:ext cx="121916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561138" y="3994150"/>
            <a:ext cx="5630862" cy="854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>
                <a:latin typeface="Times New Roman"/>
                <a:cs typeface="Times New Roman"/>
              </a:rPr>
              <a:t>FOOD RECIPES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D94-20D1-CB62-6A20-903B54E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367" y="438261"/>
            <a:ext cx="8787567" cy="5281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USER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5302624" y="1279713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Times New Roman"/>
                <a:cs typeface="Arial"/>
              </a:rPr>
              <a:t>USER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8036859" y="2097742"/>
            <a:ext cx="1467972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>
              <a:latin typeface="Times New Roman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3EF9CB-E883-89CA-6A57-AD5B163B9EAE}"/>
              </a:ext>
            </a:extLst>
          </p:cNvPr>
          <p:cNvCxnSpPr/>
          <p:nvPr/>
        </p:nvCxnSpPr>
        <p:spPr>
          <a:xfrm>
            <a:off x="4249270" y="1604682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794642" y="3612885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788585" y="3621289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02972" y="3606198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5968197" y="3615686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091261" y="3624090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1070686" y="4169293"/>
            <a:ext cx="1680880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SEARCH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3240110" y="4163690"/>
            <a:ext cx="1535203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323951" y="4234810"/>
            <a:ext cx="1613645" cy="8628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SEARCH</a:t>
            </a:r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265823" y="4234811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LIKE 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DC1ACE-94C9-13A4-A1CF-8938D9BE51B8}"/>
              </a:ext>
            </a:extLst>
          </p:cNvPr>
          <p:cNvCxnSpPr/>
          <p:nvPr/>
        </p:nvCxnSpPr>
        <p:spPr>
          <a:xfrm>
            <a:off x="7431741" y="1571065"/>
            <a:ext cx="1333499" cy="3361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445A5F-FB7E-A533-907B-6810BE5D5AA9}"/>
              </a:ext>
            </a:extLst>
          </p:cNvPr>
          <p:cNvCxnSpPr/>
          <p:nvPr/>
        </p:nvCxnSpPr>
        <p:spPr>
          <a:xfrm>
            <a:off x="4257677" y="1590675"/>
            <a:ext cx="1042146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>
            <a:off x="8765240" y="1593476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E76ED41-4F0B-75DE-8336-9FD8097B347F}"/>
              </a:ext>
            </a:extLst>
          </p:cNvPr>
          <p:cNvSpPr/>
          <p:nvPr/>
        </p:nvSpPr>
        <p:spPr>
          <a:xfrm>
            <a:off x="3251947" y="2164977"/>
            <a:ext cx="2084294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REGISTER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8812866" y="2851336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096865" y="3610895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058708" y="3618578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07693" y="4234810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9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AA87-5064-8AF9-F349-23BD520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77" y="353315"/>
            <a:ext cx="10305781" cy="6411228"/>
          </a:xfrm>
        </p:spPr>
        <p:txBody>
          <a:bodyPr>
            <a:normAutofit/>
          </a:bodyPr>
          <a:lstStyle/>
          <a:p>
            <a:pPr algn="l"/>
            <a:r>
              <a:rPr lang="en-US" sz="3000" b="1">
                <a:latin typeface="Times New Roman"/>
                <a:cs typeface="Arial"/>
              </a:rPr>
              <a:t>DESCRIPTION</a:t>
            </a:r>
            <a:br>
              <a:rPr lang="en-US" sz="3000" b="1">
                <a:latin typeface="Times New Roman"/>
                <a:cs typeface="Arial"/>
              </a:rPr>
            </a:br>
            <a:br>
              <a:rPr lang="en-US" sz="3000" b="1">
                <a:latin typeface="Times New Roman"/>
                <a:cs typeface="Arial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REGISTER</a:t>
            </a:r>
            <a:br>
              <a:rPr lang="en-US" sz="3000" u="sng">
                <a:latin typeface="Times New Roman"/>
                <a:ea typeface="+mj-lt"/>
                <a:cs typeface="+mj-lt"/>
              </a:rPr>
            </a:br>
            <a:r>
              <a:rPr lang="en-US" sz="2200">
                <a:latin typeface="Times New Roman"/>
                <a:ea typeface="+mj-lt"/>
                <a:cs typeface="+mj-lt"/>
              </a:rPr>
              <a:t>* </a:t>
            </a:r>
            <a:r>
              <a:rPr lang="en-US" sz="2300">
                <a:latin typeface="Times New Roman"/>
                <a:ea typeface="+mj-lt"/>
                <a:cs typeface="+mj-lt"/>
              </a:rPr>
              <a:t>A user needs to register in order to access the application.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r>
              <a:rPr lang="en-US" sz="2300">
                <a:latin typeface="Times New Roman"/>
                <a:ea typeface="+mj-lt"/>
                <a:cs typeface="+mj-lt"/>
              </a:rPr>
              <a:t>* The user needs to enter his/her username, password, phone number . Those information will be stored in the database and will serve as the profile info. 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br>
              <a:rPr lang="en-US" sz="3000">
                <a:latin typeface="Times New Roman"/>
                <a:ea typeface="+mj-lt"/>
                <a:cs typeface="+mj-lt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LOGIN</a:t>
            </a:r>
            <a:br>
              <a:rPr lang="en-US" sz="3000" b="1">
                <a:ea typeface="+mj-lt"/>
                <a:cs typeface="+mj-lt"/>
              </a:rPr>
            </a:br>
            <a:r>
              <a:rPr lang="en-US" sz="2200">
                <a:latin typeface="Times New Roman"/>
                <a:ea typeface="+mj-lt"/>
                <a:cs typeface="+mj-lt"/>
              </a:rPr>
              <a:t>* </a:t>
            </a:r>
            <a:r>
              <a:rPr lang="en-US" sz="2300">
                <a:latin typeface="Times New Roman"/>
                <a:ea typeface="+mj-lt"/>
                <a:cs typeface="+mj-lt"/>
              </a:rPr>
              <a:t>Any application operation requires the user to be registered. 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r>
              <a:rPr lang="en-US" sz="2300">
                <a:latin typeface="Times New Roman"/>
                <a:ea typeface="+mj-lt"/>
                <a:cs typeface="+mj-lt"/>
              </a:rPr>
              <a:t>* Login is the first step before performing an action. </a:t>
            </a:r>
            <a:endParaRPr lang="en-US" sz="2300">
              <a:latin typeface="Times New Roman"/>
              <a:cs typeface="Arial"/>
            </a:endParaRPr>
          </a:p>
          <a:p>
            <a:pPr algn="l"/>
            <a:br>
              <a:rPr lang="en-US" sz="3000">
                <a:latin typeface="Times New Roman"/>
                <a:ea typeface="+mj-lt"/>
                <a:cs typeface="+mj-lt"/>
              </a:rPr>
            </a:br>
            <a:r>
              <a:rPr lang="en-US" sz="3000" b="1" u="sng">
                <a:latin typeface="Times New Roman"/>
                <a:ea typeface="+mj-lt"/>
                <a:cs typeface="+mj-lt"/>
              </a:rPr>
              <a:t>EDIT</a:t>
            </a:r>
            <a:br>
              <a:rPr lang="en-US" sz="3000" b="1" u="sng">
                <a:latin typeface="Times New Roman"/>
                <a:ea typeface="+mj-lt"/>
                <a:cs typeface="+mj-lt"/>
              </a:rPr>
            </a:br>
            <a:r>
              <a:rPr lang="en-US" sz="2200">
                <a:latin typeface="Times New Roman"/>
                <a:cs typeface="Arial"/>
              </a:rPr>
              <a:t>* </a:t>
            </a:r>
            <a:r>
              <a:rPr lang="en-US" sz="2300">
                <a:latin typeface="Times New Roman"/>
                <a:cs typeface="Arial"/>
              </a:rPr>
              <a:t>The admin will be able to add/remove or endorse the recipe based on his requirement</a:t>
            </a:r>
            <a:br>
              <a:rPr lang="en-US" sz="2300">
                <a:latin typeface="Times New Roman"/>
                <a:cs typeface="Arial"/>
              </a:rPr>
            </a:br>
            <a:r>
              <a:rPr lang="en-US" sz="2300">
                <a:latin typeface="Times New Roman"/>
                <a:cs typeface="Arial"/>
              </a:rPr>
              <a:t>* He will also be able to edit the name, item details and keep it always updated</a:t>
            </a:r>
            <a:br>
              <a:rPr lang="en-US" sz="2300">
                <a:latin typeface="Times New Roman"/>
                <a:cs typeface="Arial"/>
              </a:rPr>
            </a:br>
            <a:endParaRPr lang="en-US" sz="23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29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5F64-B75E-3A69-33ED-6C7BE165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47" y="463927"/>
            <a:ext cx="10195169" cy="6153132"/>
          </a:xfrm>
        </p:spPr>
        <p:txBody>
          <a:bodyPr/>
          <a:lstStyle/>
          <a:p>
            <a:pPr algn="l"/>
            <a:br>
              <a:rPr lang="en-US" b="1" u="sng">
                <a:latin typeface="Times New Roman"/>
                <a:ea typeface="+mj-lt"/>
                <a:cs typeface="+mj-lt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VIEW INGREDIENTS</a:t>
            </a:r>
            <a:r>
              <a:rPr lang="en-US" sz="2800" b="1">
                <a:ea typeface="+mj-lt"/>
                <a:cs typeface="+mj-lt"/>
              </a:rPr>
              <a:t>  </a:t>
            </a:r>
            <a:br>
              <a:rPr lang="en-US" sz="2800" b="1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* </a:t>
            </a:r>
            <a:r>
              <a:rPr lang="en-US" sz="2400">
                <a:latin typeface="Times New Roman"/>
                <a:ea typeface="+mj-lt"/>
                <a:cs typeface="+mj-lt"/>
              </a:rPr>
              <a:t>The admin and registered user of the application shall be able to view ingredients of a certain recipe. </a:t>
            </a:r>
            <a:br>
              <a:rPr lang="en-US" sz="2400">
                <a:latin typeface="Times New Roman"/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VIEW RECIPES </a:t>
            </a:r>
            <a:br>
              <a:rPr lang="en-US" sz="2800" b="1" u="sng">
                <a:latin typeface="Times New Roman"/>
                <a:ea typeface="+mj-lt"/>
                <a:cs typeface="+mj-lt"/>
              </a:rPr>
            </a:br>
            <a:r>
              <a:rPr lang="en-US" sz="2400">
                <a:latin typeface="Times New Roman"/>
                <a:ea typeface="+mj-lt"/>
                <a:cs typeface="+mj-lt"/>
              </a:rPr>
              <a:t>* The admin and registered user shall be able to see all the recipes that is present in the application.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br>
              <a:rPr lang="en-US" sz="2400">
                <a:latin typeface="Times New Roman"/>
                <a:cs typeface="Times New Roman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SEACH RECIPES </a:t>
            </a:r>
            <a:br>
              <a:rPr lang="en-US" sz="2800" b="1" u="sng">
                <a:latin typeface="Times New Roman"/>
                <a:ea typeface="+mj-lt"/>
                <a:cs typeface="+mj-lt"/>
              </a:rPr>
            </a:br>
            <a:r>
              <a:rPr lang="en-US" sz="2400">
                <a:latin typeface="Times New Roman"/>
                <a:ea typeface="+mj-lt"/>
                <a:cs typeface="+mj-lt"/>
              </a:rPr>
              <a:t>*Any registered user shall able to search for a recipe using the </a:t>
            </a:r>
            <a:endParaRPr lang="en-US" sz="2400">
              <a:latin typeface="Times New Roman"/>
              <a:cs typeface="Times New Roman"/>
            </a:endParaRPr>
          </a:p>
          <a:p>
            <a:pPr algn="l"/>
            <a:r>
              <a:rPr lang="en-US" sz="2400">
                <a:latin typeface="Times New Roman"/>
                <a:ea typeface="+mj-lt"/>
                <a:cs typeface="+mj-lt"/>
              </a:rPr>
              <a:t>search bar provided. </a:t>
            </a:r>
            <a:br>
              <a:rPr lang="en-US" sz="2400">
                <a:latin typeface="Times New Roman"/>
                <a:ea typeface="+mj-lt"/>
                <a:cs typeface="+mj-lt"/>
              </a:rPr>
            </a:br>
            <a:r>
              <a:rPr lang="en-US" sz="2400">
                <a:latin typeface="Times New Roman"/>
                <a:ea typeface="+mj-lt"/>
                <a:cs typeface="+mj-lt"/>
              </a:rPr>
              <a:t>* The search functionality will provide the users with a shortcut to find their targeted recipes.</a:t>
            </a:r>
            <a:endParaRPr lang="en-US" sz="24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00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D5AB-BAA9-09B2-D388-7DE331B6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44379"/>
            <a:ext cx="7958331" cy="1740906"/>
          </a:xfrm>
        </p:spPr>
        <p:txBody>
          <a:bodyPr>
            <a:normAutofit/>
          </a:bodyPr>
          <a:lstStyle/>
          <a:p>
            <a:pPr algn="l"/>
            <a:r>
              <a:rPr lang="en-US" sz="3200" b="1">
                <a:latin typeface="Times New Roman"/>
                <a:cs typeface="Arial"/>
              </a:rPr>
              <a:t>USE CASE DIAGRAM ( ADMIN )</a:t>
            </a:r>
            <a:br>
              <a:rPr lang="en-US" sz="3200" b="1">
                <a:latin typeface="Times New Roman"/>
                <a:cs typeface="Arial"/>
              </a:rPr>
            </a:br>
            <a:r>
              <a:rPr lang="en-US" sz="3200" b="1">
                <a:latin typeface="Times New Roman"/>
                <a:cs typeface="Arial"/>
              </a:rPr>
              <a:t> </a:t>
            </a:r>
            <a:br>
              <a:rPr lang="en-US" sz="3200" b="1">
                <a:latin typeface="Times New Roman"/>
                <a:cs typeface="Arial"/>
              </a:rPr>
            </a:br>
            <a:endParaRPr lang="en-US" sz="3200" b="1">
              <a:latin typeface="Times New Roman"/>
              <a:cs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0512F2-A120-14E8-3BF0-0DED98C01987}"/>
              </a:ext>
            </a:extLst>
          </p:cNvPr>
          <p:cNvSpPr/>
          <p:nvPr/>
        </p:nvSpPr>
        <p:spPr>
          <a:xfrm>
            <a:off x="4766185" y="1300315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LOGIN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3908F3-4F19-D37A-32C3-86B86242226B}"/>
              </a:ext>
            </a:extLst>
          </p:cNvPr>
          <p:cNvSpPr/>
          <p:nvPr/>
        </p:nvSpPr>
        <p:spPr>
          <a:xfrm>
            <a:off x="4766186" y="2357283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ADD/</a:t>
            </a:r>
            <a:endParaRPr lang="en-US"/>
          </a:p>
          <a:p>
            <a:pPr algn="ctr"/>
            <a:r>
              <a:rPr lang="en-US" b="1">
                <a:latin typeface="Times New Roman"/>
                <a:cs typeface="Arial"/>
              </a:rPr>
              <a:t>DELETE </a:t>
            </a:r>
            <a:endParaRPr lang="en-US"/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660679-54B0-ABC6-752D-FF1E3DF2E80C}"/>
              </a:ext>
            </a:extLst>
          </p:cNvPr>
          <p:cNvSpPr/>
          <p:nvPr/>
        </p:nvSpPr>
        <p:spPr>
          <a:xfrm>
            <a:off x="4704733" y="3377380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EDIT </a:t>
            </a:r>
          </a:p>
          <a:p>
            <a:pPr algn="ctr"/>
            <a:r>
              <a:rPr lang="en-US" b="1">
                <a:latin typeface="Times New Roman"/>
                <a:cs typeface="Arial"/>
              </a:rPr>
              <a:t>RECIPE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B7E2CE-156A-92B4-E5D7-3C520AC4D4BB}"/>
              </a:ext>
            </a:extLst>
          </p:cNvPr>
          <p:cNvSpPr/>
          <p:nvPr/>
        </p:nvSpPr>
        <p:spPr>
          <a:xfrm>
            <a:off x="4766184" y="4458927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REFRESH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98288-1BEE-3A6C-010D-EBDDC315611F}"/>
              </a:ext>
            </a:extLst>
          </p:cNvPr>
          <p:cNvSpPr/>
          <p:nvPr/>
        </p:nvSpPr>
        <p:spPr>
          <a:xfrm>
            <a:off x="4766183" y="5577346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LOGOUT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D37030-BED1-A6F1-8683-7ADDD1338DF4}"/>
              </a:ext>
            </a:extLst>
          </p:cNvPr>
          <p:cNvCxnSpPr/>
          <p:nvPr/>
        </p:nvCxnSpPr>
        <p:spPr>
          <a:xfrm>
            <a:off x="6686551" y="1696678"/>
            <a:ext cx="2942302" cy="1578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0BE756-C193-1FF8-6715-86F7CD642046}"/>
              </a:ext>
            </a:extLst>
          </p:cNvPr>
          <p:cNvCxnSpPr/>
          <p:nvPr/>
        </p:nvCxnSpPr>
        <p:spPr>
          <a:xfrm>
            <a:off x="6726493" y="2830460"/>
            <a:ext cx="2401529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D57C7-3D81-66E1-40E4-8EEA8A1E32CC}"/>
              </a:ext>
            </a:extLst>
          </p:cNvPr>
          <p:cNvCxnSpPr>
            <a:cxnSpLocks/>
          </p:cNvCxnSpPr>
          <p:nvPr/>
        </p:nvCxnSpPr>
        <p:spPr>
          <a:xfrm flipV="1">
            <a:off x="6551356" y="4159657"/>
            <a:ext cx="3065206" cy="1961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219008-3F8D-FB18-9A6D-E924880C73C8}"/>
              </a:ext>
            </a:extLst>
          </p:cNvPr>
          <p:cNvCxnSpPr>
            <a:cxnSpLocks/>
          </p:cNvCxnSpPr>
          <p:nvPr/>
        </p:nvCxnSpPr>
        <p:spPr>
          <a:xfrm flipV="1">
            <a:off x="6674261" y="3840108"/>
            <a:ext cx="2450689" cy="1039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25CAF2-803A-4141-C555-0918FFFC1467}"/>
              </a:ext>
            </a:extLst>
          </p:cNvPr>
          <p:cNvCxnSpPr/>
          <p:nvPr/>
        </p:nvCxnSpPr>
        <p:spPr>
          <a:xfrm flipV="1">
            <a:off x="6643533" y="3661903"/>
            <a:ext cx="2524432" cy="17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BEBA3B-BD53-9DC4-9850-606DBCB0BD62}"/>
              </a:ext>
            </a:extLst>
          </p:cNvPr>
          <p:cNvCxnSpPr/>
          <p:nvPr/>
        </p:nvCxnSpPr>
        <p:spPr>
          <a:xfrm>
            <a:off x="1374060" y="3979607"/>
            <a:ext cx="3397042" cy="20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7FD8E6-D521-C7EC-5239-4E1091CC2FC6}"/>
              </a:ext>
            </a:extLst>
          </p:cNvPr>
          <p:cNvCxnSpPr>
            <a:cxnSpLocks/>
          </p:cNvCxnSpPr>
          <p:nvPr/>
        </p:nvCxnSpPr>
        <p:spPr>
          <a:xfrm>
            <a:off x="1607572" y="3598605"/>
            <a:ext cx="3175817" cy="131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FBF85F-60E6-749D-47CF-3A9E4E0F77C3}"/>
              </a:ext>
            </a:extLst>
          </p:cNvPr>
          <p:cNvCxnSpPr>
            <a:cxnSpLocks/>
          </p:cNvCxnSpPr>
          <p:nvPr/>
        </p:nvCxnSpPr>
        <p:spPr>
          <a:xfrm>
            <a:off x="1607575" y="3610895"/>
            <a:ext cx="3089784" cy="140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19153-45A2-CA04-A3C0-A9744BED5D22}"/>
              </a:ext>
            </a:extLst>
          </p:cNvPr>
          <p:cNvCxnSpPr>
            <a:cxnSpLocks/>
          </p:cNvCxnSpPr>
          <p:nvPr/>
        </p:nvCxnSpPr>
        <p:spPr>
          <a:xfrm flipV="1">
            <a:off x="1337188" y="1747682"/>
            <a:ext cx="3446204" cy="156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E9CAF1-FC78-1768-86B9-54C7A6456EC5}"/>
              </a:ext>
            </a:extLst>
          </p:cNvPr>
          <p:cNvCxnSpPr>
            <a:cxnSpLocks/>
          </p:cNvCxnSpPr>
          <p:nvPr/>
        </p:nvCxnSpPr>
        <p:spPr>
          <a:xfrm flipV="1">
            <a:off x="1570701" y="2755490"/>
            <a:ext cx="3163528" cy="830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4B8B15-5D9B-15BC-425F-EA2C500C3899}"/>
              </a:ext>
            </a:extLst>
          </p:cNvPr>
          <p:cNvCxnSpPr/>
          <p:nvPr/>
        </p:nvCxnSpPr>
        <p:spPr>
          <a:xfrm flipH="1">
            <a:off x="4010331" y="1146688"/>
            <a:ext cx="24581" cy="5592093"/>
          </a:xfrm>
          <a:prstGeom prst="straightConnector1">
            <a:avLst/>
          </a:prstGeom>
          <a:ln>
            <a:noFill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1F31A-6A1A-3CD0-487A-07C2F3011B2A}"/>
              </a:ext>
            </a:extLst>
          </p:cNvPr>
          <p:cNvCxnSpPr/>
          <p:nvPr/>
        </p:nvCxnSpPr>
        <p:spPr>
          <a:xfrm flipV="1">
            <a:off x="3821368" y="1240400"/>
            <a:ext cx="3269224" cy="2458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61F32F-53D8-D0D7-C8A8-01527E96E350}"/>
              </a:ext>
            </a:extLst>
          </p:cNvPr>
          <p:cNvCxnSpPr>
            <a:cxnSpLocks/>
          </p:cNvCxnSpPr>
          <p:nvPr/>
        </p:nvCxnSpPr>
        <p:spPr>
          <a:xfrm flipV="1">
            <a:off x="3895109" y="6697302"/>
            <a:ext cx="3269224" cy="2458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129C6F-4C62-695A-115E-2E105B5E2083}"/>
              </a:ext>
            </a:extLst>
          </p:cNvPr>
          <p:cNvSpPr txBox="1"/>
          <p:nvPr/>
        </p:nvSpPr>
        <p:spPr>
          <a:xfrm>
            <a:off x="7726312" y="60056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7EA6B6-03DF-6C65-B7DF-FB6142E01CA9}"/>
              </a:ext>
            </a:extLst>
          </p:cNvPr>
          <p:cNvCxnSpPr>
            <a:cxnSpLocks/>
          </p:cNvCxnSpPr>
          <p:nvPr/>
        </p:nvCxnSpPr>
        <p:spPr>
          <a:xfrm flipH="1">
            <a:off x="7279556" y="1122106"/>
            <a:ext cx="24581" cy="5592093"/>
          </a:xfrm>
          <a:prstGeom prst="straightConnector1">
            <a:avLst/>
          </a:prstGeom>
          <a:ln>
            <a:noFill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6F39DE-BB55-1FBF-93D0-18C6825CB009}"/>
              </a:ext>
            </a:extLst>
          </p:cNvPr>
          <p:cNvCxnSpPr/>
          <p:nvPr/>
        </p:nvCxnSpPr>
        <p:spPr>
          <a:xfrm>
            <a:off x="3824438" y="1280345"/>
            <a:ext cx="135195" cy="5432319"/>
          </a:xfrm>
          <a:prstGeom prst="straightConnector1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C0EA68-83E6-38C3-C906-8BA2C6090208}"/>
              </a:ext>
            </a:extLst>
          </p:cNvPr>
          <p:cNvCxnSpPr/>
          <p:nvPr/>
        </p:nvCxnSpPr>
        <p:spPr>
          <a:xfrm>
            <a:off x="3819831" y="1251154"/>
            <a:ext cx="86032" cy="545690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22DEAF-55E1-63C9-85E6-74E473F555E3}"/>
              </a:ext>
            </a:extLst>
          </p:cNvPr>
          <p:cNvCxnSpPr>
            <a:cxnSpLocks/>
          </p:cNvCxnSpPr>
          <p:nvPr/>
        </p:nvCxnSpPr>
        <p:spPr>
          <a:xfrm>
            <a:off x="7052185" y="1251153"/>
            <a:ext cx="86032" cy="5456902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TextBox 1">
            <a:extLst>
              <a:ext uri="{FF2B5EF4-FFF2-40B4-BE49-F238E27FC236}">
                <a16:creationId xmlns:a16="http://schemas.microsoft.com/office/drawing/2014/main" id="{4EDA6DB4-616E-EF1D-6D03-B79434B360D2}"/>
              </a:ext>
            </a:extLst>
          </p:cNvPr>
          <p:cNvSpPr txBox="1"/>
          <p:nvPr/>
        </p:nvSpPr>
        <p:spPr>
          <a:xfrm>
            <a:off x="4540045" y="693174"/>
            <a:ext cx="27677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latin typeface="Times New Roman"/>
                <a:cs typeface="Arial"/>
              </a:rPr>
              <a:t>APPLICATION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DA92F64-1F06-BDDB-1535-B4E6224605FD}"/>
              </a:ext>
            </a:extLst>
          </p:cNvPr>
          <p:cNvSpPr/>
          <p:nvPr/>
        </p:nvSpPr>
        <p:spPr>
          <a:xfrm>
            <a:off x="1155597" y="2925403"/>
            <a:ext cx="454741" cy="45474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EF330D-5361-285B-D2F3-72556B2CEF09}"/>
              </a:ext>
            </a:extLst>
          </p:cNvPr>
          <p:cNvCxnSpPr/>
          <p:nvPr/>
        </p:nvCxnSpPr>
        <p:spPr>
          <a:xfrm>
            <a:off x="1364838" y="3380453"/>
            <a:ext cx="12290" cy="62680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85BCE-0946-0FCC-BA46-46BF2AE0D767}"/>
              </a:ext>
            </a:extLst>
          </p:cNvPr>
          <p:cNvCxnSpPr/>
          <p:nvPr/>
        </p:nvCxnSpPr>
        <p:spPr>
          <a:xfrm>
            <a:off x="1089843" y="3584778"/>
            <a:ext cx="516195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680A3FC3-E43B-9A16-F0E2-ADB355CC66A2}"/>
              </a:ext>
            </a:extLst>
          </p:cNvPr>
          <p:cNvSpPr txBox="1"/>
          <p:nvPr/>
        </p:nvSpPr>
        <p:spPr>
          <a:xfrm>
            <a:off x="963561" y="4441722"/>
            <a:ext cx="137897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>
                <a:latin typeface="Times New Roman"/>
                <a:cs typeface="Arial"/>
              </a:rPr>
              <a:t>ADMIN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54F94A-4746-4733-9455-04109B1E3ED8}"/>
              </a:ext>
            </a:extLst>
          </p:cNvPr>
          <p:cNvSpPr/>
          <p:nvPr/>
        </p:nvSpPr>
        <p:spPr>
          <a:xfrm>
            <a:off x="9198693" y="3399316"/>
            <a:ext cx="1757517" cy="737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latin typeface="Times New Roman"/>
                <a:cs typeface="Arial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64835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D5AB-BAA9-09B2-D388-7DE331B6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291" y="54864"/>
            <a:ext cx="10201783" cy="6599066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/>
                <a:cs typeface="Arial"/>
              </a:rPr>
              <a:t>USE CASE DIAGRAM( USER )</a:t>
            </a:r>
            <a:br>
              <a:rPr lang="en-US" sz="3200" b="1" dirty="0">
                <a:latin typeface="Times New Roman"/>
                <a:cs typeface="Arial"/>
              </a:rPr>
            </a:br>
            <a:br>
              <a:rPr lang="en-US" sz="3200" b="1" dirty="0">
                <a:latin typeface="Times New Roman"/>
                <a:cs typeface="Arial"/>
              </a:rPr>
            </a:br>
            <a:br>
              <a:rPr lang="en-US" sz="3200" b="1" dirty="0">
                <a:latin typeface="Times New Roman"/>
                <a:cs typeface="Arial"/>
              </a:rPr>
            </a:br>
            <a:endParaRPr lang="en-US" sz="3200" b="1" dirty="0">
              <a:latin typeface="Times New Roman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32DC1-FF8C-0556-2712-6C8E93B02155}"/>
              </a:ext>
            </a:extLst>
          </p:cNvPr>
          <p:cNvSpPr/>
          <p:nvPr/>
        </p:nvSpPr>
        <p:spPr>
          <a:xfrm>
            <a:off x="764787" y="4336026"/>
            <a:ext cx="1142998" cy="589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latin typeface="Times New Roman"/>
                <a:cs typeface="Arial"/>
              </a:rPr>
              <a:t>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0D3827-5F4C-5DB7-1A5A-25EDDB5BC7A7}"/>
              </a:ext>
            </a:extLst>
          </p:cNvPr>
          <p:cNvSpPr/>
          <p:nvPr/>
        </p:nvSpPr>
        <p:spPr>
          <a:xfrm>
            <a:off x="9170730" y="3271377"/>
            <a:ext cx="1757517" cy="737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latin typeface="Times New Roman"/>
                <a:cs typeface="Arial"/>
              </a:rPr>
              <a:t>DATABASE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0512F2-A120-14E8-3BF0-0DED98C01987}"/>
              </a:ext>
            </a:extLst>
          </p:cNvPr>
          <p:cNvSpPr/>
          <p:nvPr/>
        </p:nvSpPr>
        <p:spPr>
          <a:xfrm>
            <a:off x="4766185" y="1300315"/>
            <a:ext cx="207706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REGISTER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3908F3-4F19-D37A-32C3-86B86242226B}"/>
              </a:ext>
            </a:extLst>
          </p:cNvPr>
          <p:cNvSpPr/>
          <p:nvPr/>
        </p:nvSpPr>
        <p:spPr>
          <a:xfrm>
            <a:off x="4766186" y="2357283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660679-54B0-ABC6-752D-FF1E3DF2E80C}"/>
              </a:ext>
            </a:extLst>
          </p:cNvPr>
          <p:cNvSpPr/>
          <p:nvPr/>
        </p:nvSpPr>
        <p:spPr>
          <a:xfrm>
            <a:off x="4704733" y="3377380"/>
            <a:ext cx="1929579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SEARCH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B7E2CE-156A-92B4-E5D7-3C520AC4D4BB}"/>
              </a:ext>
            </a:extLst>
          </p:cNvPr>
          <p:cNvSpPr/>
          <p:nvPr/>
        </p:nvSpPr>
        <p:spPr>
          <a:xfrm>
            <a:off x="4766184" y="4458927"/>
            <a:ext cx="207706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SELECTED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98288-1BEE-3A6C-010D-EBDDC315611F}"/>
              </a:ext>
            </a:extLst>
          </p:cNvPr>
          <p:cNvSpPr/>
          <p:nvPr/>
        </p:nvSpPr>
        <p:spPr>
          <a:xfrm>
            <a:off x="4766183" y="5577346"/>
            <a:ext cx="2077062" cy="9094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LIKE 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D37030-BED1-A6F1-8683-7ADDD1338DF4}"/>
              </a:ext>
            </a:extLst>
          </p:cNvPr>
          <p:cNvCxnSpPr/>
          <p:nvPr/>
        </p:nvCxnSpPr>
        <p:spPr>
          <a:xfrm>
            <a:off x="6858615" y="1745839"/>
            <a:ext cx="2770238" cy="1528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0BE756-C193-1FF8-6715-86F7CD642046}"/>
              </a:ext>
            </a:extLst>
          </p:cNvPr>
          <p:cNvCxnSpPr/>
          <p:nvPr/>
        </p:nvCxnSpPr>
        <p:spPr>
          <a:xfrm>
            <a:off x="6726493" y="2830460"/>
            <a:ext cx="2401529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D57C7-3D81-66E1-40E4-8EEA8A1E32CC}"/>
              </a:ext>
            </a:extLst>
          </p:cNvPr>
          <p:cNvCxnSpPr>
            <a:cxnSpLocks/>
          </p:cNvCxnSpPr>
          <p:nvPr/>
        </p:nvCxnSpPr>
        <p:spPr>
          <a:xfrm flipV="1">
            <a:off x="6698840" y="4049044"/>
            <a:ext cx="3065206" cy="19615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219008-3F8D-FB18-9A6D-E924880C73C8}"/>
              </a:ext>
            </a:extLst>
          </p:cNvPr>
          <p:cNvCxnSpPr>
            <a:cxnSpLocks/>
          </p:cNvCxnSpPr>
          <p:nvPr/>
        </p:nvCxnSpPr>
        <p:spPr>
          <a:xfrm flipV="1">
            <a:off x="6846325" y="3840108"/>
            <a:ext cx="2278625" cy="1052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25CAF2-803A-4141-C555-0918FFFC1467}"/>
              </a:ext>
            </a:extLst>
          </p:cNvPr>
          <p:cNvCxnSpPr/>
          <p:nvPr/>
        </p:nvCxnSpPr>
        <p:spPr>
          <a:xfrm flipV="1">
            <a:off x="6643533" y="3661903"/>
            <a:ext cx="2524432" cy="17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BEBA3B-BD53-9DC4-9850-606DBCB0BD62}"/>
              </a:ext>
            </a:extLst>
          </p:cNvPr>
          <p:cNvCxnSpPr/>
          <p:nvPr/>
        </p:nvCxnSpPr>
        <p:spPr>
          <a:xfrm>
            <a:off x="1410931" y="3868994"/>
            <a:ext cx="3397042" cy="209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7FD8E6-D521-C7EC-5239-4E1091CC2FC6}"/>
              </a:ext>
            </a:extLst>
          </p:cNvPr>
          <p:cNvCxnSpPr>
            <a:cxnSpLocks/>
          </p:cNvCxnSpPr>
          <p:nvPr/>
        </p:nvCxnSpPr>
        <p:spPr>
          <a:xfrm>
            <a:off x="1656352" y="3640086"/>
            <a:ext cx="3114747" cy="1315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FBF85F-60E6-749D-47CF-3A9E4E0F77C3}"/>
              </a:ext>
            </a:extLst>
          </p:cNvPr>
          <p:cNvCxnSpPr>
            <a:cxnSpLocks/>
          </p:cNvCxnSpPr>
          <p:nvPr/>
        </p:nvCxnSpPr>
        <p:spPr>
          <a:xfrm>
            <a:off x="1610338" y="3600143"/>
            <a:ext cx="3087021" cy="150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19153-45A2-CA04-A3C0-A9744BED5D22}"/>
              </a:ext>
            </a:extLst>
          </p:cNvPr>
          <p:cNvCxnSpPr>
            <a:cxnSpLocks/>
          </p:cNvCxnSpPr>
          <p:nvPr/>
        </p:nvCxnSpPr>
        <p:spPr>
          <a:xfrm flipV="1">
            <a:off x="1337188" y="1747682"/>
            <a:ext cx="3446204" cy="156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E9CAF1-FC78-1768-86B9-54C7A6456EC5}"/>
              </a:ext>
            </a:extLst>
          </p:cNvPr>
          <p:cNvCxnSpPr>
            <a:cxnSpLocks/>
          </p:cNvCxnSpPr>
          <p:nvPr/>
        </p:nvCxnSpPr>
        <p:spPr>
          <a:xfrm flipV="1">
            <a:off x="1606038" y="2767780"/>
            <a:ext cx="3201933" cy="813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E31127A5-E0AA-48E5-B97B-CF018D244D02}"/>
              </a:ext>
            </a:extLst>
          </p:cNvPr>
          <p:cNvSpPr/>
          <p:nvPr/>
        </p:nvSpPr>
        <p:spPr>
          <a:xfrm>
            <a:off x="1155597" y="2925403"/>
            <a:ext cx="454741" cy="454741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9C6718-1F8D-44DC-953E-9C42396B4BE4}"/>
              </a:ext>
            </a:extLst>
          </p:cNvPr>
          <p:cNvCxnSpPr/>
          <p:nvPr/>
        </p:nvCxnSpPr>
        <p:spPr>
          <a:xfrm>
            <a:off x="1364838" y="3380453"/>
            <a:ext cx="12290" cy="626806"/>
          </a:xfrm>
          <a:prstGeom prst="straightConnector1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A93145-C862-406D-8457-816A296CB75C}"/>
              </a:ext>
            </a:extLst>
          </p:cNvPr>
          <p:cNvCxnSpPr/>
          <p:nvPr/>
        </p:nvCxnSpPr>
        <p:spPr>
          <a:xfrm>
            <a:off x="1089843" y="3584778"/>
            <a:ext cx="516195" cy="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41C2CD1-CC6C-4C39-8468-1235E41A82E2}"/>
              </a:ext>
            </a:extLst>
          </p:cNvPr>
          <p:cNvSpPr/>
          <p:nvPr/>
        </p:nvSpPr>
        <p:spPr>
          <a:xfrm>
            <a:off x="3496666" y="1104595"/>
            <a:ext cx="4618231" cy="5698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DCC4F239-1CCD-4273-9656-87E4D9D27394}"/>
              </a:ext>
            </a:extLst>
          </p:cNvPr>
          <p:cNvSpPr txBox="1"/>
          <p:nvPr/>
        </p:nvSpPr>
        <p:spPr>
          <a:xfrm>
            <a:off x="4540045" y="693174"/>
            <a:ext cx="27677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latin typeface="Times New Roman"/>
                <a:cs typeface="Arial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4982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8076C8F-10C8-9AF1-E37F-C8847D6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7" y="187122"/>
            <a:ext cx="9994488" cy="64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34B0427-10F6-1DE7-8F38-595B5FC6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8" y="248572"/>
            <a:ext cx="9994490" cy="64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1868AB-87A3-15B9-6CB6-9C630631C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9" y="211702"/>
            <a:ext cx="9933037" cy="64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2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251C591-CABC-5558-D01D-348021A9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7" y="137960"/>
            <a:ext cx="10105102" cy="65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3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A5FCA78-285E-B64B-7FFA-EDB7AB53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75" y="199411"/>
            <a:ext cx="10228005" cy="65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62A4-FA96-022D-FA14-FC6C605D5FE7}"/>
              </a:ext>
            </a:extLst>
          </p:cNvPr>
          <p:cNvSpPr txBox="1"/>
          <p:nvPr/>
        </p:nvSpPr>
        <p:spPr>
          <a:xfrm>
            <a:off x="4317574" y="515296"/>
            <a:ext cx="356164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2800" u="sng">
                <a:latin typeface="Times New Roman"/>
                <a:cs typeface="Times New Roman"/>
              </a:rPr>
              <a:t>TEAM  MEMBERS</a:t>
            </a:r>
            <a:endParaRPr lang="en-US" sz="28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200FE-0732-1A1F-2267-7F32A9435D7F}"/>
              </a:ext>
            </a:extLst>
          </p:cNvPr>
          <p:cNvSpPr txBox="1"/>
          <p:nvPr/>
        </p:nvSpPr>
        <p:spPr>
          <a:xfrm>
            <a:off x="1675501" y="1502973"/>
            <a:ext cx="3088256" cy="2208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" algn="just">
              <a:spcBef>
                <a:spcPts val="700"/>
              </a:spcBef>
            </a:pPr>
            <a:r>
              <a:rPr lang="en-US" sz="2000">
                <a:latin typeface="Times New Roman"/>
                <a:cs typeface="Times New Roman"/>
              </a:rPr>
              <a:t>Komal Moan Kamble </a:t>
            </a:r>
            <a:endParaRPr lang="en-US" sz="2000">
              <a:ea typeface="+mn-lt"/>
              <a:cs typeface="+mn-lt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 err="1">
                <a:latin typeface="Times New Roman"/>
                <a:cs typeface="Times New Roman"/>
              </a:rPr>
              <a:t>Kopperla</a:t>
            </a:r>
            <a:r>
              <a:rPr lang="en-US" sz="2000">
                <a:latin typeface="Times New Roman"/>
                <a:cs typeface="Times New Roman"/>
              </a:rPr>
              <a:t> </a:t>
            </a:r>
            <a:r>
              <a:rPr lang="en-US" sz="2000" err="1">
                <a:latin typeface="Times New Roman"/>
                <a:cs typeface="Times New Roman"/>
              </a:rPr>
              <a:t>Rangareddy</a:t>
            </a:r>
            <a:r>
              <a:rPr lang="en-US" sz="2000">
                <a:latin typeface="Times New Roman"/>
                <a:cs typeface="Times New Roman"/>
              </a:rPr>
              <a:t> </a:t>
            </a:r>
            <a:endParaRPr lang="en-US" sz="2000">
              <a:ea typeface="+mn-lt"/>
              <a:cs typeface="+mn-lt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>
                <a:latin typeface="Times New Roman"/>
                <a:cs typeface="Times New Roman"/>
              </a:rPr>
              <a:t>Jyothi DS</a:t>
            </a:r>
            <a:endParaRPr lang="en-US" sz="2000">
              <a:latin typeface="Calibri" panose="020F0502020204030204"/>
              <a:ea typeface="+mn-lt"/>
              <a:cs typeface="Calibri" panose="020F0502020204030204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>
                <a:latin typeface="Times New Roman"/>
                <a:cs typeface="Times New Roman"/>
              </a:rPr>
              <a:t>Kamal Kishor                     Hema S</a:t>
            </a:r>
            <a:endParaRPr lang="en-US" sz="2000">
              <a:ea typeface="+mn-lt"/>
              <a:cs typeface="+mn-lt"/>
            </a:endParaRPr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CBE0C-1721-35DF-AC5E-BAAF6FEB947B}"/>
              </a:ext>
            </a:extLst>
          </p:cNvPr>
          <p:cNvSpPr txBox="1"/>
          <p:nvPr/>
        </p:nvSpPr>
        <p:spPr>
          <a:xfrm>
            <a:off x="1674603" y="3859961"/>
            <a:ext cx="3893387" cy="2177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" algn="just">
              <a:spcBef>
                <a:spcPts val="700"/>
              </a:spcBef>
            </a:pPr>
            <a:r>
              <a:rPr lang="en-US" sz="2000" err="1">
                <a:latin typeface="Times New Roman"/>
                <a:cs typeface="Times New Roman"/>
              </a:rPr>
              <a:t>Kudaravalli</a:t>
            </a:r>
            <a:r>
              <a:rPr lang="en-US" sz="2000">
                <a:latin typeface="Times New Roman"/>
                <a:cs typeface="Times New Roman"/>
              </a:rPr>
              <a:t> Reshma</a:t>
            </a:r>
            <a:endParaRPr lang="en-US" sz="2000">
              <a:ea typeface="+mn-lt"/>
              <a:cs typeface="+mn-lt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 err="1">
                <a:latin typeface="Times New Roman"/>
                <a:cs typeface="Times New Roman"/>
              </a:rPr>
              <a:t>Kunchanapalli</a:t>
            </a:r>
            <a:r>
              <a:rPr lang="en-US" sz="2000">
                <a:latin typeface="Times New Roman"/>
                <a:cs typeface="Times New Roman"/>
              </a:rPr>
              <a:t> Nikhila                     </a:t>
            </a:r>
            <a:r>
              <a:rPr lang="en-US" sz="2000" err="1">
                <a:latin typeface="Times New Roman"/>
                <a:cs typeface="Times New Roman"/>
              </a:rPr>
              <a:t>Hanumakonda</a:t>
            </a:r>
            <a:r>
              <a:rPr lang="en-US" sz="2000">
                <a:latin typeface="Times New Roman"/>
                <a:cs typeface="Times New Roman"/>
              </a:rPr>
              <a:t> Laxmi Sanjana</a:t>
            </a:r>
            <a:endParaRPr lang="en-US" sz="2000">
              <a:ea typeface="+mn-lt"/>
              <a:cs typeface="+mn-lt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>
                <a:latin typeface="Times New Roman"/>
                <a:cs typeface="Times New Roman"/>
              </a:rPr>
              <a:t>Gunji Chandra Shekar  </a:t>
            </a:r>
            <a:endParaRPr lang="en-US" sz="2000">
              <a:ea typeface="+mn-lt"/>
              <a:cs typeface="+mn-lt"/>
            </a:endParaRPr>
          </a:p>
          <a:p>
            <a:pPr marL="68580" algn="just">
              <a:spcBef>
                <a:spcPts val="700"/>
              </a:spcBef>
            </a:pPr>
            <a:r>
              <a:rPr lang="en-US" sz="2000" err="1">
                <a:latin typeface="Times New Roman"/>
                <a:cs typeface="Times New Roman"/>
              </a:rPr>
              <a:t>Lingampalli</a:t>
            </a:r>
            <a:r>
              <a:rPr lang="en-US" sz="2000">
                <a:latin typeface="Times New Roman"/>
                <a:cs typeface="Times New Roman"/>
              </a:rPr>
              <a:t> Hemanth</a:t>
            </a:r>
            <a:endParaRPr lang="en-US" sz="20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BC92A-CC2F-B249-5456-73A03EF10982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E83A8-DB00-A6BA-5202-7A00945B919B}"/>
              </a:ext>
            </a:extLst>
          </p:cNvPr>
          <p:cNvSpPr/>
          <p:nvPr/>
        </p:nvSpPr>
        <p:spPr>
          <a:xfrm>
            <a:off x="6902344" y="1642935"/>
            <a:ext cx="266429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B821B-3713-65EA-022E-3898952A981F}"/>
              </a:ext>
            </a:extLst>
          </p:cNvPr>
          <p:cNvSpPr/>
          <p:nvPr/>
        </p:nvSpPr>
        <p:spPr>
          <a:xfrm>
            <a:off x="6902343" y="4389010"/>
            <a:ext cx="2664296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48309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8BEE62C-7C2B-FF8E-4552-E6FC5B78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7" y="297734"/>
            <a:ext cx="10031360" cy="63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CC9D5D3-E9EF-FE5D-E096-37E6299C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04" y="137959"/>
            <a:ext cx="10105102" cy="65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9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E8E0CA1-63D2-42F2-C72A-F6EE9CD7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66" y="223992"/>
            <a:ext cx="10154262" cy="64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0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140E35A-0042-039F-BAF3-FA0B7C67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98" y="211702"/>
            <a:ext cx="10006779" cy="64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3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66DC80D-B116-FB25-883F-7B7CD1F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7" y="174830"/>
            <a:ext cx="9994489" cy="64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B6BB16B-7AC6-67F8-03D3-62564DDA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7" y="236282"/>
            <a:ext cx="10055941" cy="64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2286C59-DFC3-B90E-60A3-886B7EF5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297734"/>
            <a:ext cx="10006780" cy="63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9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6E534AE-F0FC-7DAF-C1BB-5E56681F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37" y="199411"/>
            <a:ext cx="10105101" cy="64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6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0212-81ED-38EA-1ACB-6C0C1CF2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31" y="414766"/>
            <a:ext cx="9384008" cy="6091680"/>
          </a:xfrm>
        </p:spPr>
        <p:txBody>
          <a:bodyPr>
            <a:normAutofit fontScale="90000"/>
          </a:bodyPr>
          <a:lstStyle/>
          <a:p>
            <a:pPr marL="344170" indent="-344170" algn="l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b="1" u="sng">
                <a:latin typeface="Times New Roman"/>
                <a:cs typeface="Arial"/>
              </a:rPr>
              <a:t>ADVANTAGES</a:t>
            </a:r>
            <a:br>
              <a:rPr lang="en-US" b="1" u="sng">
                <a:latin typeface="Times New Roman"/>
                <a:cs typeface="Arial"/>
              </a:rPr>
            </a:br>
            <a:br>
              <a:rPr lang="en-US" b="1" u="sng">
                <a:latin typeface="Times New Roman"/>
                <a:cs typeface="Arial"/>
              </a:rPr>
            </a:br>
            <a:r>
              <a:rPr lang="en-US">
                <a:latin typeface="Times New Roman"/>
                <a:cs typeface="Arial"/>
              </a:rPr>
              <a:t>* </a:t>
            </a:r>
            <a:r>
              <a:rPr lang="en-US" sz="2800">
                <a:latin typeface="Times New Roman"/>
                <a:ea typeface="+mj-lt"/>
                <a:cs typeface="+mj-lt"/>
              </a:rPr>
              <a:t>Search for recipes based on the search keyword like item name, item description.</a:t>
            </a:r>
            <a:br>
              <a:rPr lang="en-US" sz="2800">
                <a:latin typeface="Times New Roman"/>
              </a:rPr>
            </a:br>
            <a:br>
              <a:rPr lang="en-US" sz="2800">
                <a:latin typeface="Times New Roman"/>
              </a:rPr>
            </a:br>
            <a:r>
              <a:rPr lang="en-US" sz="2800">
                <a:latin typeface="Times New Roman"/>
                <a:ea typeface="+mj-lt"/>
                <a:cs typeface="+mj-lt"/>
              </a:rPr>
              <a:t>* User will be able to sort results based on different categories of the food items.</a:t>
            </a:r>
            <a:br>
              <a:rPr lang="en-US" sz="2800">
                <a:latin typeface="Times New Roman"/>
                <a:ea typeface="+mj-lt"/>
                <a:cs typeface="+mj-lt"/>
              </a:rPr>
            </a:br>
            <a:br>
              <a:rPr lang="en-US" sz="2800">
                <a:latin typeface="Times New Roman"/>
                <a:ea typeface="+mj-lt"/>
                <a:cs typeface="+mj-lt"/>
              </a:rPr>
            </a:br>
            <a:r>
              <a:rPr lang="en-US" sz="2800">
                <a:latin typeface="Times New Roman"/>
                <a:ea typeface="+mj-lt"/>
                <a:cs typeface="Times New Roman"/>
              </a:rPr>
              <a:t>* It ensures the privacy of the users data and secures its access in the database and the maintenance of the application is also easy.</a:t>
            </a:r>
            <a:endParaRPr lang="en-US" sz="2800">
              <a:ea typeface="+mj-lt"/>
              <a:cs typeface="+mj-lt"/>
            </a:endParaRPr>
          </a:p>
          <a:p>
            <a:pPr algn="l"/>
            <a:br>
              <a:rPr lang="en-US" sz="2800">
                <a:latin typeface="Times New Roman"/>
                <a:ea typeface="+mj-lt"/>
                <a:cs typeface="+mj-lt"/>
              </a:rPr>
            </a:br>
            <a:br>
              <a:rPr lang="en-US" sz="2800">
                <a:latin typeface="Times New Roman"/>
                <a:ea typeface="+mj-lt"/>
                <a:cs typeface="+mj-lt"/>
              </a:rPr>
            </a:br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33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3D1A-5F9C-BD06-DD34-2E64B9ED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79" y="808056"/>
            <a:ext cx="9064460" cy="5133035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FUTURE WORK</a:t>
            </a:r>
            <a:br>
              <a:rPr lang="en-US" b="1">
                <a:latin typeface="Times New Roman"/>
                <a:cs typeface="Arial"/>
              </a:rPr>
            </a:br>
            <a:br>
              <a:rPr lang="en-US" b="1">
                <a:latin typeface="Times New Roman"/>
                <a:cs typeface="Arial"/>
              </a:rPr>
            </a:br>
            <a:r>
              <a:rPr lang="en-US" b="1">
                <a:latin typeface="Times New Roman"/>
                <a:cs typeface="Arial"/>
              </a:rPr>
              <a:t>* </a:t>
            </a:r>
            <a:r>
              <a:rPr lang="en-US" sz="2800">
                <a:latin typeface="Times New Roman"/>
                <a:cs typeface="Arial"/>
              </a:rPr>
              <a:t>Add more user interface feature.</a:t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>* Promotional offer</a:t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>* Commercialize the web app</a:t>
            </a:r>
            <a:br>
              <a:rPr lang="en-US" sz="2800">
                <a:latin typeface="Times New Roman"/>
                <a:cs typeface="Arial"/>
              </a:rPr>
            </a:br>
            <a:br>
              <a:rPr lang="en-US" sz="2800">
                <a:latin typeface="Times New Roman"/>
                <a:cs typeface="Arial"/>
              </a:rPr>
            </a:br>
            <a:br>
              <a:rPr lang="en-US" sz="2800">
                <a:latin typeface="Times New Roman"/>
                <a:cs typeface="Arial"/>
              </a:rPr>
            </a:br>
            <a:br>
              <a:rPr lang="en-US" b="1">
                <a:latin typeface="Times New Roman"/>
                <a:cs typeface="Arial"/>
              </a:rPr>
            </a:br>
            <a:br>
              <a:rPr lang="en-US" b="1">
                <a:latin typeface="Times New Roman"/>
                <a:cs typeface="Arial"/>
              </a:rPr>
            </a:br>
            <a:endParaRPr lang="en-US" b="1">
              <a:latin typeface="Times New Roman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72F39-DF71-ACD7-7127-9EB22D6CB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1484" y="1597230"/>
            <a:ext cx="8853488" cy="4722813"/>
          </a:xfrm>
        </p:spPr>
        <p:txBody>
          <a:bodyPr>
            <a:normAutofit/>
          </a:bodyPr>
          <a:lstStyle/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50464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800E4F-7F3E-86DC-9F1F-B7860327BF58}"/>
              </a:ext>
            </a:extLst>
          </p:cNvPr>
          <p:cNvSpPr txBox="1"/>
          <p:nvPr/>
        </p:nvSpPr>
        <p:spPr>
          <a:xfrm>
            <a:off x="4569178" y="702733"/>
            <a:ext cx="43904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1EEFF"/>
                </a:solidFill>
                <a:latin typeface="Times New Roman"/>
              </a:rPr>
              <a:t>INTRODUCTION</a:t>
            </a:r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6CEA1-ED7B-ECAD-07BB-64DB1780D8D0}"/>
              </a:ext>
            </a:extLst>
          </p:cNvPr>
          <p:cNvSpPr txBox="1"/>
          <p:nvPr/>
        </p:nvSpPr>
        <p:spPr>
          <a:xfrm>
            <a:off x="1802571" y="2021292"/>
            <a:ext cx="8952917" cy="3411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>
                <a:latin typeface="Times New Roman"/>
                <a:cs typeface="Arial"/>
              </a:rPr>
              <a:t>A recipe is a set of instructions that describes how to prepare or make something.</a:t>
            </a:r>
            <a:r>
              <a:rPr lang="en-US" sz="2800">
                <a:latin typeface="Times New Roman"/>
                <a:cs typeface="Arial"/>
              </a:rPr>
              <a:t>​</a:t>
            </a:r>
            <a:endParaRPr lang="en-US" sz="280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700"/>
              </a:spcBef>
            </a:pPr>
            <a:endParaRPr lang="en-US" sz="2800">
              <a:latin typeface="Times New Roman"/>
              <a:cs typeface="Arial"/>
            </a:endParaRPr>
          </a:p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>
                <a:latin typeface="Times New Roman"/>
                <a:cs typeface="Times New Roman"/>
              </a:rPr>
              <a:t>A recipe is to have a precise record of the ingredients used, how much amount of ingredients are needed and the way they are combined.</a:t>
            </a:r>
            <a:endParaRPr lang="en-US" sz="2800">
              <a:ea typeface="+mn-lt"/>
              <a:cs typeface="+mn-lt"/>
            </a:endParaRPr>
          </a:p>
          <a:p>
            <a:pPr>
              <a:buChar char="•"/>
            </a:pPr>
            <a:endParaRPr lang="en-US">
              <a:latin typeface="Times New Roman"/>
              <a:cs typeface="Arial"/>
            </a:endParaRPr>
          </a:p>
          <a:p>
            <a:pPr>
              <a:buChar char="•"/>
            </a:pPr>
            <a:endParaRPr lang="en-US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50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3D1A-5F9C-BD06-DD34-2E64B9ED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74538"/>
            <a:ext cx="7958331" cy="634780"/>
          </a:xfrm>
        </p:spPr>
        <p:txBody>
          <a:bodyPr/>
          <a:lstStyle/>
          <a:p>
            <a:pPr algn="l"/>
            <a:r>
              <a:rPr lang="en-US" b="1">
                <a:latin typeface="Times New Roman"/>
                <a:cs typeface="Arial"/>
              </a:rPr>
              <a:t>CONCULSION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72F39-DF71-ACD7-7127-9EB22D6C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858" y="847666"/>
            <a:ext cx="8853507" cy="5288310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2400">
                <a:latin typeface="Times New Roman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/>
            <a:r>
              <a:rPr lang="en-US" sz="2400">
                <a:latin typeface="Times New Roman"/>
                <a:cs typeface="Arial" panose="020B0604020202020204"/>
              </a:rPr>
              <a:t>Our project helps the users to easily find out their choice of taste and recipe.</a:t>
            </a: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907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D78823-8C41-B681-FBBE-97B77F3EC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5593" r="-1" b="10134"/>
          <a:stretch/>
        </p:blipFill>
        <p:spPr>
          <a:xfrm>
            <a:off x="-4615" y="-393292"/>
            <a:ext cx="12203985" cy="72512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B8A4E-4338-EFBD-7431-3B360460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>
                <a:latin typeface="Times New Roman"/>
                <a:cs typeface="Times New Roman"/>
              </a:rPr>
              <a:t>  THANKYOU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4544FE-E49C-D940-A09C-4154D91A4147}"/>
              </a:ext>
            </a:extLst>
          </p:cNvPr>
          <p:cNvSpPr txBox="1"/>
          <p:nvPr/>
        </p:nvSpPr>
        <p:spPr>
          <a:xfrm>
            <a:off x="5047544" y="51928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200" b="1">
                <a:solidFill>
                  <a:srgbClr val="C1EEFF"/>
                </a:solidFill>
                <a:latin typeface="Times New Roman"/>
              </a:rPr>
              <a:t>ABSTRACT</a:t>
            </a:r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344BF-E665-7F6D-7FD3-875503B47460}"/>
              </a:ext>
            </a:extLst>
          </p:cNvPr>
          <p:cNvSpPr txBox="1"/>
          <p:nvPr/>
        </p:nvSpPr>
        <p:spPr>
          <a:xfrm>
            <a:off x="1770172" y="1464733"/>
            <a:ext cx="861842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IN" sz="2800">
              <a:latin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>
                <a:latin typeface="Times New Roman"/>
              </a:rPr>
              <a:t>The main objective of our application is to create a dynamic and responsive Java application to allow a user to register to the application and search for recipes online.</a:t>
            </a:r>
            <a:endParaRPr lang="en-IN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endParaRPr lang="en-IN" sz="280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>
                <a:latin typeface="Times New Roman"/>
                <a:cs typeface="Times New Roman"/>
              </a:rPr>
              <a:t>This application helps genuine food lovers to explore and have wonderful experience with the recipes uploaded.</a:t>
            </a:r>
            <a:endParaRPr lang="en-I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95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DD31E-27B7-3D99-5842-B228FB1ECF65}"/>
              </a:ext>
            </a:extLst>
          </p:cNvPr>
          <p:cNvSpPr txBox="1"/>
          <p:nvPr/>
        </p:nvSpPr>
        <p:spPr>
          <a:xfrm>
            <a:off x="3046901" y="684362"/>
            <a:ext cx="66075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1EEFF"/>
                </a:solidFill>
                <a:latin typeface="Times New Roman"/>
                <a:cs typeface="Times New Roman"/>
              </a:rPr>
              <a:t>MODULES FOR FOOD RECIPES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53AFA-E686-C779-4960-AB10C2D3F5F8}"/>
              </a:ext>
            </a:extLst>
          </p:cNvPr>
          <p:cNvSpPr txBox="1"/>
          <p:nvPr/>
        </p:nvSpPr>
        <p:spPr>
          <a:xfrm>
            <a:off x="1406012" y="2168012"/>
            <a:ext cx="36035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ADMIN MODULE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 b="1">
              <a:latin typeface="Times New Roman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340437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50118C-E076-1293-D872-4078B347CD3B}"/>
              </a:ext>
            </a:extLst>
          </p:cNvPr>
          <p:cNvSpPr txBox="1"/>
          <p:nvPr/>
        </p:nvSpPr>
        <p:spPr>
          <a:xfrm>
            <a:off x="1252628" y="830467"/>
            <a:ext cx="5407636" cy="10548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/>
                <a:ea typeface="+mj-ea"/>
                <a:cs typeface="Times New Roman"/>
              </a:rPr>
              <a:t>TECHNOLOGIES USED</a:t>
            </a:r>
            <a:r>
              <a:rPr lang="en-US" sz="34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:</a:t>
            </a:r>
            <a:endParaRPr lang="en-US" sz="340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58637-A296-6B54-28E5-5DB600B3334B}"/>
              </a:ext>
            </a:extLst>
          </p:cNvPr>
          <p:cNvSpPr txBox="1"/>
          <p:nvPr/>
        </p:nvSpPr>
        <p:spPr>
          <a:xfrm>
            <a:off x="1359482" y="2052116"/>
            <a:ext cx="6992871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>
                <a:latin typeface="Times New Roman"/>
                <a:cs typeface="Times New Roman"/>
              </a:rPr>
              <a:t> Front-end : Angular​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8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>
                <a:latin typeface="Times New Roman"/>
                <a:cs typeface="Times New Roman"/>
              </a:rPr>
              <a:t> Server-side: Spring Boot​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8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>
                <a:latin typeface="Times New Roman"/>
                <a:cs typeface="Times New Roman"/>
              </a:rPr>
              <a:t> Back-end: MYSQL, Hibernate​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80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>
                <a:latin typeface="Times New Roman"/>
                <a:cs typeface="Times New Roman"/>
              </a:rPr>
              <a:t> Server: Tomcat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7FF00230-E4CD-52AB-4932-DC8ADFE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56" y="1883473"/>
            <a:ext cx="3687326" cy="948882"/>
          </a:xfrm>
          <a:prstGeom prst="rect">
            <a:avLst/>
          </a:prstGeom>
          <a:ln>
            <a:noFill/>
          </a:ln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E3FE25E2-3ED0-5E44-C71E-36ACAF5E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740" y="4415493"/>
            <a:ext cx="1686592" cy="1125800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C576CE1-CF7D-CB86-5456-503502A6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738" y="4145530"/>
            <a:ext cx="1670597" cy="16705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25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F69CB7-2D37-5BBC-C3E0-E6401042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ADMIN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633740-E407-184A-66D3-880AEFAE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+mn-lt"/>
                <a:cs typeface="+mn-lt"/>
              </a:rPr>
              <a:t>Admin will be able to :</a:t>
            </a:r>
            <a:endParaRPr lang="en-US" sz="300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Times New Roman"/>
              <a:ea typeface="+mn-lt"/>
              <a:cs typeface="+mn-lt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Login to the portal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Admin can add / remove or even endorse a recipe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Edit recipe details like name, item details, ingredients and cooking steps </a:t>
            </a:r>
          </a:p>
          <a:p>
            <a:pPr marL="344170" indent="-344170"/>
            <a:endParaRPr lang="en-US" sz="2200">
              <a:latin typeface="Times New Roman"/>
              <a:cs typeface="Arial"/>
            </a:endParaRPr>
          </a:p>
        </p:txBody>
      </p:sp>
      <p:pic>
        <p:nvPicPr>
          <p:cNvPr id="7" name="Picture 6" descr="Cooked food with ingredients on a table">
            <a:extLst>
              <a:ext uri="{FF2B5EF4-FFF2-40B4-BE49-F238E27FC236}">
                <a16:creationId xmlns:a16="http://schemas.microsoft.com/office/drawing/2014/main" id="{7AAF15A2-67FE-306A-E766-7068CD6D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3" r="17269" b="11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53F16B-C735-4AB1-FE54-72F55494890F}"/>
              </a:ext>
            </a:extLst>
          </p:cNvPr>
          <p:cNvSpPr txBox="1"/>
          <p:nvPr/>
        </p:nvSpPr>
        <p:spPr>
          <a:xfrm>
            <a:off x="2733369" y="3827206"/>
            <a:ext cx="7585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606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D94-20D1-CB62-6A20-903B54E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367" y="438261"/>
            <a:ext cx="8787567" cy="5281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ADMIN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5327205" y="1058487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Times New Roman"/>
                <a:cs typeface="Arial"/>
              </a:rPr>
              <a:t>ADMIN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5750859" y="2097742"/>
            <a:ext cx="1467972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>
              <a:latin typeface="Times New Roman"/>
              <a:cs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794642" y="3612885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788585" y="3621289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02972" y="3606198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5968197" y="3615686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091261" y="3624090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3147750" y="4169293"/>
            <a:ext cx="1680880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ea typeface="+mn-lt"/>
                <a:cs typeface="Times New Roman"/>
              </a:rPr>
              <a:t>EDIT</a:t>
            </a: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1126174" y="4175980"/>
            <a:ext cx="1572073" cy="7959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151887" y="4234810"/>
            <a:ext cx="1920902" cy="8628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ADD</a:t>
            </a:r>
            <a:endParaRPr lang="en-US">
              <a:latin typeface="Arial" panose="020B0604020202020204"/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/>
              </a:rPr>
              <a:t>RECIP</a:t>
            </a:r>
            <a:r>
              <a:rPr lang="en-US" b="1">
                <a:latin typeface="Times New Roman"/>
                <a:cs typeface="Times New Roman"/>
              </a:rPr>
              <a:t>E</a:t>
            </a:r>
            <a:endParaRPr lang="en-US">
              <a:cs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265823" y="4234811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ea typeface="Segoe UI"/>
              <a:cs typeface="Times New Roman"/>
            </a:endParaRPr>
          </a:p>
          <a:p>
            <a:pPr algn="ctr"/>
            <a:r>
              <a:rPr lang="en-US" b="1">
                <a:latin typeface="Times New Roman"/>
                <a:ea typeface="+mn-lt"/>
                <a:cs typeface="Times New Roman"/>
              </a:rPr>
              <a:t>REMOVE</a:t>
            </a:r>
          </a:p>
          <a:p>
            <a:pPr algn="ctr"/>
            <a:r>
              <a:rPr lang="en-US" b="1">
                <a:latin typeface="Times New Roman"/>
                <a:ea typeface="Segoe UI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FFFFFF"/>
              </a:solidFill>
              <a:latin typeface="Times New Roman"/>
              <a:cs typeface="Segoe U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 flipH="1">
            <a:off x="6436805" y="1667218"/>
            <a:ext cx="5564" cy="43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6477705" y="2851336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096865" y="3610895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058708" y="3618578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07693" y="4234810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89361C-BE6C-32A2-0F2D-7D4D10B8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588" y="808056"/>
            <a:ext cx="4795251" cy="1249344"/>
          </a:xfrm>
        </p:spPr>
        <p:txBody>
          <a:bodyPr>
            <a:normAutofit/>
          </a:bodyPr>
          <a:lstStyle/>
          <a:p>
            <a:pPr algn="l"/>
            <a:r>
              <a:rPr lang="en-US" sz="2800" b="1">
                <a:latin typeface="Times New Roman"/>
                <a:cs typeface="Arial"/>
              </a:rPr>
              <a:t>USER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E3ECDCC-CFA0-3D2C-624C-85688D78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138" y="1573469"/>
            <a:ext cx="5839505" cy="47960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ea typeface="+mn-lt"/>
              <a:cs typeface="+mn-lt"/>
            </a:endParaRPr>
          </a:p>
          <a:p>
            <a:pPr marL="344170" indent="-344170">
              <a:buNone/>
            </a:pPr>
            <a:r>
              <a:rPr lang="en-US" sz="2400">
                <a:latin typeface="Times New Roman"/>
                <a:cs typeface="Times New Roman"/>
              </a:rPr>
              <a:t>User will be able to :</a:t>
            </a:r>
            <a:endParaRPr lang="en-US" sz="240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Times New Roman"/>
              <a:cs typeface="Arial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>
                <a:latin typeface="Times New Roman"/>
                <a:ea typeface="+mn-lt"/>
                <a:cs typeface="+mn-lt"/>
              </a:rPr>
              <a:t>Register to the application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>
                <a:latin typeface="Times New Roman"/>
                <a:ea typeface="+mn-lt"/>
                <a:cs typeface="+mn-lt"/>
              </a:rPr>
              <a:t>Sign in to the application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>
                <a:latin typeface="Times New Roman"/>
                <a:ea typeface="+mn-lt"/>
                <a:cs typeface="+mn-lt"/>
              </a:rPr>
              <a:t>Search for recipes based on the search keyword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>
                <a:latin typeface="Times New Roman"/>
                <a:ea typeface="+mn-lt"/>
                <a:cs typeface="+mn-lt"/>
              </a:rPr>
              <a:t>Can see selected recipe details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>
                <a:latin typeface="Times New Roman"/>
                <a:ea typeface="+mn-lt"/>
                <a:cs typeface="+mn-lt"/>
              </a:rPr>
              <a:t>Can also like and comment on the item recipe</a:t>
            </a:r>
            <a:endParaRPr lang="en-US" sz="2100">
              <a:latin typeface="Times New Roman"/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21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2100">
              <a:cs typeface="Arial"/>
            </a:endParaRPr>
          </a:p>
        </p:txBody>
      </p:sp>
      <p:pic>
        <p:nvPicPr>
          <p:cNvPr id="39" name="Picture 39" descr="A picture containing food, person&#10;&#10;Description automatically generated">
            <a:extLst>
              <a:ext uri="{FF2B5EF4-FFF2-40B4-BE49-F238E27FC236}">
                <a16:creationId xmlns:a16="http://schemas.microsoft.com/office/drawing/2014/main" id="{349B2466-06F6-0A20-ED25-F0478E8E5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2" r="27448" b="1"/>
          <a:stretch/>
        </p:blipFill>
        <p:spPr>
          <a:xfrm>
            <a:off x="-2404" y="227"/>
            <a:ext cx="560668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9923D-61DF-690C-4EB7-416EBD58706B}"/>
              </a:ext>
            </a:extLst>
          </p:cNvPr>
          <p:cNvSpPr txBox="1"/>
          <p:nvPr/>
        </p:nvSpPr>
        <p:spPr>
          <a:xfrm>
            <a:off x="1935193" y="3200400"/>
            <a:ext cx="5531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442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648</Words>
  <Application>Microsoft Office PowerPoint</Application>
  <PresentationFormat>Widescreen</PresentationFormat>
  <Paragraphs>119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MS Shell Dlg 2</vt:lpstr>
      <vt:lpstr>Times New Roman</vt:lpstr>
      <vt:lpstr>Wingdings</vt:lpstr>
      <vt:lpstr>Wingdings 3</vt:lpstr>
      <vt:lpstr>Madison</vt:lpstr>
      <vt:lpstr>FOOD RECIPES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</vt:lpstr>
      <vt:lpstr>ADMIN FLOW</vt:lpstr>
      <vt:lpstr>USER </vt:lpstr>
      <vt:lpstr>USER FLOW</vt:lpstr>
      <vt:lpstr>DESCRIPTION  REGISTER * A user needs to register in order to access the application. * The user needs to enter his/her username, password, phone number . Those information will be stored in the database and will serve as the profile info.   LOGIN * Any application operation requires the user to be registered.  * Login is the first step before performing an action.   EDIT * The admin will be able to add/remove or endorse the recipe based on his requirement * He will also be able to edit the name, item details and keep it always updated </vt:lpstr>
      <vt:lpstr> VIEW INGREDIENTS   * The admin and registered user of the application shall be able to view ingredients of a certain recipe.   VIEW RECIPES  * The admin and registered user shall be able to see all the recipes that is present in the application.  SEACH RECIPES  *Any registered user shall able to search for a recipe using the  search bar provided.  * The search functionality will provide the users with a shortcut to find their targeted recipes.</vt:lpstr>
      <vt:lpstr>USE CASE DIAGRAM ( ADMIN )   </vt:lpstr>
      <vt:lpstr>USE CASE DIAGRAM( USER )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 * Search for recipes based on the search keyword like item name, item description.  * User will be able to sort results based on different categories of the food items.  * It ensures the privacy of the users data and secures its access in the database and the maintenance of the application is also easy.    </vt:lpstr>
      <vt:lpstr>FUTURE WORK  * Add more user interface feature. * Promotional offer * Commercialize the web app     </vt:lpstr>
      <vt:lpstr>CONCULSION</vt:lpstr>
      <vt:lpstr>  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Komal Kamble</cp:lastModifiedBy>
  <cp:revision>3</cp:revision>
  <dcterms:created xsi:type="dcterms:W3CDTF">2022-04-15T09:44:39Z</dcterms:created>
  <dcterms:modified xsi:type="dcterms:W3CDTF">2022-04-18T13:17:34Z</dcterms:modified>
</cp:coreProperties>
</file>